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882E-A422-41C0-8C10-60E6CC223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2B64AA-EDC6-45DA-AD2E-908A806AB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875C5-84F6-4FA7-8E79-D5AD87CD8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95D8D-FBDE-4A7A-AB3D-11005B6C6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6EA3D-CAD6-4A1A-947D-784B5D7FF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67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D750B-4687-4557-913C-40E7B435A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C69A2-D6C2-45C5-981F-68ABCCCDEA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BE256-0A0C-4D42-872A-8ECC9AC2D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58D55-6F3A-48D3-8441-BE7458673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EE49F-4B15-4157-9DFC-2127B895F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769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ED6694-2300-4B4F-BBD2-8C277C56AC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19EF3-36E0-40C3-9476-CEFA109CE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F9619-0B01-445A-95F9-260D32F55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E3605-2555-48A1-9413-542346F9E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9C415-5DEE-4D88-90BC-A9CFA40C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001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407D2-0E4C-4330-910C-1CF4E53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9FA41-33BE-479D-BD5B-6FC5274F9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8CB5F-E0D0-4181-A2B7-DAD71EFA2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C76FB-D2F7-4875-929F-0A3B52D38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3702A-FE23-4BCC-A8F9-21C06FE04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74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B7BAC-7009-4C2E-AAA1-8DC78C5A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EDADB-58E9-404A-98D0-1AFCD5117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3C402-C9AC-49CF-B6E9-AF35D306D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FA66F-9663-4BF9-AF7B-2AC5DA45F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131AC-57E2-492F-874E-A5BD26602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60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2AE4-DDEB-4CAB-A2E6-BE512F8C8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EA70-6970-4E1D-B2D1-EB4A7F18D9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98FFE-4579-44CD-8290-99E24E74B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BDF7F-4F33-4F56-9988-90E962DF2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78C718-EA6E-4FCE-A604-E03F533EB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C5F0D-0621-456D-A9C8-F527A258B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39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EDBDB-3A2F-4ADD-8C9D-01F108F3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410B9-5055-43DF-9B22-270CBC8CE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8E5433-529F-47F5-B405-7927A3B84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D990B8-27A4-4922-A042-AA1071C50E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ECC2CA-E208-48D3-9FEE-18F6309068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300225-7B2F-44F8-B302-D5782A908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4B1794-16EE-4F4D-9F6F-CDB1D1ACA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10F20-BD6F-47B3-9B87-7FFFC0C41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38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2748F-AFCB-4D10-976F-C98888247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2826DD-8A58-4620-83F7-1D7BEBA2C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A26CD5-9296-40C6-AEC0-EDEDF9D55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3A2DA-B3C5-48F3-8D8A-405ECDF6D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3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6AD41F-3231-414F-A075-A3364C262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F9B026-D986-4C84-B3EC-CB52D51E9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15A392-EFE0-499F-BD73-1A1A03FD7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30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D42D2-98AD-40AB-A665-1E80CD6DA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29FD6-E9D2-471F-9602-071AB9E1F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4B54C-F3F0-4759-A18A-0B88F3AA4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E168F0-F0E6-4810-AE1A-8DBD35F87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3E2A4E-AF92-4DF6-938D-E2D13D98A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4DC3F-58AD-4DA1-A311-6E3A6D127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6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4C54A-741B-4C28-B6C6-FB643D34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7439E8-6484-45C3-B640-2B1D44FC7F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4E2C4-835C-4C84-AB55-4B6259E3D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F0435F-AF81-4C24-81C1-3307A6D76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D8222-3CF1-4124-ACDA-0294E6D5A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BC192-F3A6-4C00-BE7F-D823B9972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6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ACF953-1197-474D-BDD1-A4DBC569B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83D70-E804-424C-9282-59528E6F7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1B98B-7DD3-4CE6-BB77-120061C575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F26EE-1511-4705-9BED-F27F22632DD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FAE5C-3820-4116-8FF7-59B21A476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638D6-57F6-49B1-8D7F-0C8822B4C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69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2.wdp"/><Relationship Id="rId7" Type="http://schemas.microsoft.com/office/2007/relationships/hdphoto" Target="../media/hdphoto14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microsoft.com/office/2007/relationships/hdphoto" Target="../media/hdphoto13.wdp"/><Relationship Id="rId4" Type="http://schemas.openxmlformats.org/officeDocument/2006/relationships/image" Target="../media/image13.png"/><Relationship Id="rId9" Type="http://schemas.microsoft.com/office/2007/relationships/hdphoto" Target="../media/hdphoto15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5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microsoft.com/office/2007/relationships/hdphoto" Target="../media/hdphoto9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52ED4E4-4FE6-4208-805E-9AABA967E9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90430" l="9961" r="89844">
                        <a14:foregroundMark x1="60059" y1="9473" x2="60059" y2="9473"/>
                        <a14:foregroundMark x1="66406" y1="90430" x2="66406" y2="9043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79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0FFDD6-39FF-466A-A7E5-3B3A3E760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89941" l="9961" r="89941">
                        <a14:foregroundMark x1="72266" y1="11133" x2="72266" y2="11133"/>
                        <a14:foregroundMark x1="73340" y1="10254" x2="73340" y2="10254"/>
                        <a14:foregroundMark x1="67285" y1="9961" x2="67285" y2="9961"/>
                        <a14:foregroundMark x1="77930" y1="10156" x2="77930" y2="10156"/>
                        <a14:foregroundMark x1="73730" y1="9180" x2="74316" y2="918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048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F87DF4-68E7-481C-B776-1707C5B3E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94" b="96094" l="9863" r="89844">
                        <a14:foregroundMark x1="53516" y1="9961" x2="33984" y2="8594"/>
                        <a14:foregroundMark x1="33984" y1="8594" x2="30762" y2="10938"/>
                        <a14:foregroundMark x1="90039" y1="18359" x2="90039" y2="18359"/>
                        <a14:foregroundMark x1="23926" y1="89551" x2="16309" y2="90137"/>
                        <a14:foregroundMark x1="22363" y1="80957" x2="15918" y2="84766"/>
                        <a14:foregroundMark x1="15918" y1="84766" x2="15430" y2="76563"/>
                        <a14:foregroundMark x1="15430" y1="76563" x2="22168" y2="78125"/>
                        <a14:foregroundMark x1="41992" y1="68164" x2="45020" y2="74414"/>
                        <a14:foregroundMark x1="58008" y1="60449" x2="58008" y2="60449"/>
                        <a14:foregroundMark x1="58789" y1="60156" x2="58789" y2="60156"/>
                        <a14:foregroundMark x1="68359" y1="69531" x2="72168" y2="77051"/>
                        <a14:foregroundMark x1="72168" y1="77051" x2="66895" y2="82520"/>
                        <a14:foregroundMark x1="66895" y1="82520" x2="66895" y2="82520"/>
                        <a14:foregroundMark x1="72363" y1="82031" x2="74121" y2="78027"/>
                        <a14:foregroundMark x1="39453" y1="89648" x2="46680" y2="92480"/>
                        <a14:foregroundMark x1="46680" y1="92480" x2="54883" y2="86719"/>
                        <a14:foregroundMark x1="54883" y1="86719" x2="54980" y2="86328"/>
                        <a14:foregroundMark x1="45898" y1="96094" x2="50586" y2="95410"/>
                        <a14:foregroundMark x1="10156" y1="83203" x2="10254" y2="75293"/>
                        <a14:foregroundMark x1="10254" y1="75293" x2="10254" y2="75293"/>
                        <a14:foregroundMark x1="60449" y1="86621" x2="61133" y2="86523"/>
                        <a14:foregroundMark x1="9863" y1="34277" x2="9863" y2="34277"/>
                        <a14:foregroundMark x1="59375" y1="60059" x2="59375" y2="60059"/>
                        <a14:backgroundMark x1="77441" y1="27637" x2="71582" y2="32324"/>
                        <a14:backgroundMark x1="71582" y1="32324" x2="71484" y2="32422"/>
                        <a14:backgroundMark x1="58301" y1="31836" x2="67578" y2="15332"/>
                        <a14:backgroundMark x1="67578" y1="15332" x2="67578" y2="15039"/>
                        <a14:backgroundMark x1="28320" y1="59961" x2="34473" y2="61328"/>
                        <a14:backgroundMark x1="30566" y1="74219" x2="30566" y2="74219"/>
                        <a14:backgroundMark x1="62402" y1="90234" x2="60907" y2="86910"/>
                        <a14:backgroundMark x1="65430" y1="88477" x2="61133" y2="88086"/>
                        <a14:backgroundMark x1="32227" y1="89063" x2="31543" y2="85742"/>
                        <a14:backgroundMark x1="29590" y1="93652" x2="29590" y2="89648"/>
                        <a14:backgroundMark x1="27637" y1="90039" x2="28223" y2="93848"/>
                        <a14:backgroundMark x1="60938" y1="98633" x2="59082" y2="95117"/>
                        <a14:backgroundMark x1="56641" y1="95801" x2="62988" y2="98633"/>
                        <a14:backgroundMark x1="66699" y1="88770" x2="63574" y2="87793"/>
                        <a14:backgroundMark x1="46582" y1="62012" x2="46191" y2="620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0635" y="556591"/>
            <a:ext cx="2517913" cy="25179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463C557-F61F-4026-86FA-44B2FD923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7344" y1="83691" x2="31836" y2="72168"/>
                        <a14:foregroundMark x1="31836" y1="72168" x2="31836" y2="71875"/>
                        <a14:foregroundMark x1="31641" y1="69336" x2="40625" y2="57031"/>
                        <a14:foregroundMark x1="40625" y1="57031" x2="41113" y2="56836"/>
                        <a14:foregroundMark x1="45020" y1="82129" x2="47070" y2="72070"/>
                        <a14:foregroundMark x1="37783" y1="76593" x2="34375" y2="77246"/>
                        <a14:foregroundMark x1="38574" y1="75586" x2="38574" y2="75586"/>
                        <a14:foregroundMark x1="39551" y1="75391" x2="35547" y2="76172"/>
                        <a14:foregroundMark x1="37793" y1="76172" x2="37598" y2="75977"/>
                        <a14:foregroundMark x1="37402" y1="75586" x2="37402" y2="75586"/>
                        <a14:foregroundMark x1="37793" y1="77441" x2="37793" y2="77441"/>
                        <a14:foregroundMark x1="54590" y1="85938" x2="54980" y2="70898"/>
                        <a14:foregroundMark x1="54785" y1="65332" x2="50781" y2="61328"/>
                        <a14:foregroundMark x1="72754" y1="84961" x2="72363" y2="73926"/>
                        <a14:foregroundMark x1="47754" y1="73340" x2="47754" y2="73340"/>
                        <a14:foregroundMark x1="46289" y1="80566" x2="46289" y2="80566"/>
                        <a14:foregroundMark x1="46680" y1="80566" x2="46680" y2="80566"/>
                        <a14:foregroundMark x1="24414" y1="18555" x2="24414" y2="18555"/>
                        <a14:foregroundMark x1="24805" y1="18555" x2="24609" y2="18555"/>
                        <a14:foregroundMark x1="25000" y1="18750" x2="22754" y2="19043"/>
                        <a14:foregroundMark x1="25098" y1="18555" x2="23633" y2="18555"/>
                        <a14:backgroundMark x1="48145" y1="82227" x2="48145" y2="82227"/>
                        <a14:backgroundMark x1="48145" y1="75879" x2="48145" y2="75879"/>
                        <a14:backgroundMark x1="44238" y1="77246" x2="38477" y2="7763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33013" y="812800"/>
            <a:ext cx="5602514" cy="56025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3CE474-D3F2-48E3-A28C-0F470F6D52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83203" y1="17969" x2="76270" y2="19043"/>
                        <a14:foregroundMark x1="76270" y1="19043" x2="76270" y2="19043"/>
                        <a14:foregroundMark x1="60840" y1="35742" x2="44238" y2="27051"/>
                        <a14:foregroundMark x1="44238" y1="27051" x2="43262" y2="25781"/>
                        <a14:foregroundMark x1="57031" y1="35352" x2="66895" y2="34375"/>
                        <a14:foregroundMark x1="66895" y1="34375" x2="65918" y2="32422"/>
                        <a14:foregroundMark x1="45996" y1="34082" x2="40723" y2="23047"/>
                        <a14:foregroundMark x1="40723" y1="23047" x2="40723" y2="23047"/>
                        <a14:foregroundMark x1="36621" y1="38281" x2="37402" y2="21289"/>
                        <a14:foregroundMark x1="37402" y1="21289" x2="37695" y2="20313"/>
                        <a14:foregroundMark x1="37500" y1="69434" x2="37500" y2="62012"/>
                        <a14:foregroundMark x1="35352" y1="58594" x2="34766" y2="67090"/>
                        <a14:foregroundMark x1="55957" y1="73633" x2="48828" y2="68359"/>
                        <a14:foregroundMark x1="48828" y1="68359" x2="47852" y2="67090"/>
                        <a14:foregroundMark x1="52148" y1="64551" x2="50391" y2="77051"/>
                        <a14:foregroundMark x1="50391" y1="77051" x2="50391" y2="77051"/>
                        <a14:foregroundMark x1="68457" y1="71289" x2="70508" y2="61621"/>
                        <a14:foregroundMark x1="63086" y1="62012" x2="67578" y2="67480"/>
                        <a14:foregroundMark x1="67578" y1="67480" x2="67578" y2="67480"/>
                        <a14:foregroundMark x1="69238" y1="60352" x2="73242" y2="66211"/>
                        <a14:foregroundMark x1="73242" y1="66211" x2="73242" y2="66406"/>
                        <a14:foregroundMark x1="34766" y1="69434" x2="32617" y2="64551"/>
                        <a14:foregroundMark x1="22461" y1="74316" x2="28613" y2="65820"/>
                        <a14:foregroundMark x1="29883" y1="71094" x2="23242" y2="64160"/>
                        <a14:foregroundMark x1="23242" y1="64160" x2="21680" y2="64160"/>
                        <a14:backgroundMark x1="74512" y1="21777" x2="74512" y2="217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32925" y="2694925"/>
            <a:ext cx="4163075" cy="4163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5FE7EE-4D3E-47D4-A825-6F8D17E55F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691" b="94141" l="9961" r="89844">
                        <a14:foregroundMark x1="49805" y1="12500" x2="41113" y2="8789"/>
                        <a14:foregroundMark x1="41113" y1="8789" x2="36914" y2="9961"/>
                        <a14:foregroundMark x1="43848" y1="48926" x2="44434" y2="30078"/>
                        <a14:foregroundMark x1="44434" y1="30078" x2="44922" y2="28613"/>
                        <a14:foregroundMark x1="54199" y1="28613" x2="53809" y2="28613"/>
                        <a14:foregroundMark x1="55469" y1="29004" x2="53809" y2="29590"/>
                        <a14:foregroundMark x1="55469" y1="29004" x2="53613" y2="29004"/>
                        <a14:foregroundMark x1="73926" y1="20703" x2="64258" y2="22656"/>
                        <a14:foregroundMark x1="64258" y1="22656" x2="61035" y2="27051"/>
                        <a14:foregroundMark x1="68652" y1="41699" x2="58301" y2="32617"/>
                        <a14:foregroundMark x1="58301" y1="32617" x2="57617" y2="32422"/>
                        <a14:foregroundMark x1="77051" y1="30469" x2="68164" y2="38086"/>
                        <a14:foregroundMark x1="49609" y1="94141" x2="40820" y2="69727"/>
                        <a14:foregroundMark x1="40820" y1="69727" x2="32617" y2="63086"/>
                        <a14:foregroundMark x1="23926" y1="64941" x2="23926" y2="64941"/>
                        <a14:foregroundMark x1="15039" y1="45703" x2="23340" y2="42090"/>
                        <a14:foregroundMark x1="23340" y1="42090" x2="23340" y2="42090"/>
                        <a14:foregroundMark x1="71973" y1="89355" x2="73242" y2="80176"/>
                        <a14:foregroundMark x1="73242" y1="80176" x2="73242" y2="80176"/>
                        <a14:foregroundMark x1="56738" y1="81445" x2="50879" y2="75586"/>
                        <a14:foregroundMark x1="50879" y1="75586" x2="50684" y2="74902"/>
                        <a14:foregroundMark x1="57422" y1="80859" x2="55273" y2="77441"/>
                        <a14:foregroundMark x1="41992" y1="90137" x2="45508" y2="92871"/>
                        <a14:foregroundMark x1="16602" y1="91602" x2="17578" y2="83203"/>
                        <a14:foregroundMark x1="17578" y1="83203" x2="17578" y2="832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0635" y="-23222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437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25B460-F3B4-4A3F-B1AB-AA2AD18B8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594" r="92188">
                        <a14:foregroundMark x1="9180" y1="66504" x2="9375" y2="66504"/>
                        <a14:foregroundMark x1="13281" y1="64551" x2="13281" y2="64551"/>
                        <a14:foregroundMark x1="92285" y1="77441" x2="92285" y2="77441"/>
                        <a14:foregroundMark x1="8984" y1="58008" x2="8984" y2="58008"/>
                        <a14:foregroundMark x1="9277" y1="67188" x2="9277" y2="67188"/>
                        <a14:foregroundMark x1="8789" y1="66797" x2="8789" y2="66797"/>
                        <a14:foregroundMark x1="8789" y1="65723" x2="8789" y2="65723"/>
                        <a14:foregroundMark x1="8887" y1="67871" x2="8887" y2="67871"/>
                        <a14:foregroundMark x1="8594" y1="67773" x2="8594" y2="67090"/>
                        <a14:backgroundMark x1="44629" y1="57813" x2="41699" y2="39453"/>
                        <a14:backgroundMark x1="41699" y1="39453" x2="41699" y2="39453"/>
                        <a14:backgroundMark x1="64648" y1="75586" x2="50488" y2="73145"/>
                        <a14:backgroundMark x1="50488" y1="73145" x2="48438" y2="71094"/>
                        <a14:backgroundMark x1="29688" y1="75977" x2="36426" y2="67188"/>
                        <a14:backgroundMark x1="36426" y1="67188" x2="36426" y2="66895"/>
                        <a14:backgroundMark x1="44238" y1="78613" x2="52539" y2="83691"/>
                        <a14:backgroundMark x1="54785" y1="78613" x2="60645" y2="83301"/>
                        <a14:backgroundMark x1="62207" y1="67676" x2="62207" y2="67676"/>
                        <a14:backgroundMark x1="59375" y1="67188" x2="59375" y2="67188"/>
                        <a14:backgroundMark x1="58984" y1="66992" x2="58984" y2="669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779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5D8EB11-2AA4-4A17-B1DD-187065B64E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04" b="97754" l="6641" r="96582">
                        <a14:foregroundMark x1="67188" y1="7813" x2="64355" y2="4004"/>
                        <a14:foregroundMark x1="49805" y1="12891" x2="53418" y2="28125"/>
                        <a14:foregroundMark x1="9375" y1="26465" x2="9375" y2="26465"/>
                        <a14:foregroundMark x1="6641" y1="77637" x2="6641" y2="77637"/>
                        <a14:foregroundMark x1="48926" y1="96289" x2="48926" y2="96289"/>
                        <a14:foregroundMark x1="70703" y1="97363" x2="70703" y2="97363"/>
                        <a14:foregroundMark x1="54199" y1="97754" x2="54199" y2="97754"/>
                        <a14:foregroundMark x1="74512" y1="65625" x2="74512" y2="65625"/>
                        <a14:foregroundMark x1="71387" y1="73828" x2="75684" y2="65723"/>
                        <a14:foregroundMark x1="75684" y1="65723" x2="76465" y2="64941"/>
                        <a14:foregroundMark x1="83398" y1="91895" x2="78613" y2="80859"/>
                        <a14:foregroundMark x1="89551" y1="89746" x2="89355" y2="87012"/>
                        <a14:foregroundMark x1="96582" y1="84668" x2="96582" y2="84668"/>
                        <a14:foregroundMark x1="69434" y1="58203" x2="69434" y2="58203"/>
                        <a14:foregroundMark x1="66699" y1="62891" x2="66699" y2="62891"/>
                        <a14:foregroundMark x1="71973" y1="61328" x2="71973" y2="61328"/>
                        <a14:foregroundMark x1="89160" y1="52051" x2="89160" y2="52051"/>
                        <a14:foregroundMark x1="90625" y1="43848" x2="90625" y2="43848"/>
                        <a14:foregroundMark x1="90625" y1="59277" x2="90625" y2="59277"/>
                        <a14:foregroundMark x1="81348" y1="23047" x2="81348" y2="23047"/>
                        <a14:foregroundMark x1="82813" y1="24512" x2="82813" y2="24512"/>
                        <a14:foregroundMark x1="30566" y1="40625" x2="30566" y2="40625"/>
                        <a14:foregroundMark x1="25879" y1="40430" x2="25879" y2="40430"/>
                        <a14:foregroundMark x1="32617" y1="48633" x2="32617" y2="48633"/>
                        <a14:foregroundMark x1="32227" y1="48438" x2="32227" y2="48438"/>
                        <a14:foregroundMark x1="67969" y1="69434" x2="67969" y2="6943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921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DE1F1B-2097-4F88-824E-A5475F64F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0957" y1="48242" x2="39648" y2="24805"/>
                        <a14:foregroundMark x1="39648" y1="24805" x2="40234" y2="24316"/>
                        <a14:foregroundMark x1="76074" y1="44043" x2="76074" y2="44043"/>
                        <a14:backgroundMark x1="66309" y1="57813" x2="66309" y2="57813"/>
                        <a14:backgroundMark x1="62305" y1="60742" x2="62305" y2="60742"/>
                        <a14:backgroundMark x1="55273" y1="63086" x2="55273" y2="63086"/>
                        <a14:backgroundMark x1="52148" y1="63086" x2="52148" y2="63086"/>
                        <a14:backgroundMark x1="51074" y1="63086" x2="51074" y2="63086"/>
                        <a14:backgroundMark x1="68652" y1="54590" x2="68652" y2="545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30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C5E394-D433-43FD-AAFA-8599E2949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51" b="99023" l="1563" r="99512">
                        <a14:foregroundMark x1="49316" y1="71777" x2="50488" y2="10059"/>
                        <a14:foregroundMark x1="50488" y1="10059" x2="47852" y2="3027"/>
                        <a14:foregroundMark x1="47852" y1="3027" x2="47852" y2="2148"/>
                        <a14:foregroundMark x1="17188" y1="58594" x2="27637" y2="65039"/>
                        <a14:foregroundMark x1="27637" y1="65039" x2="35938" y2="79199"/>
                        <a14:foregroundMark x1="35938" y1="79199" x2="25391" y2="92676"/>
                        <a14:foregroundMark x1="25391" y1="92676" x2="22461" y2="93359"/>
                        <a14:foregroundMark x1="7715" y1="99023" x2="35059" y2="67578"/>
                        <a14:foregroundMark x1="35059" y1="67578" x2="45996" y2="71191"/>
                        <a14:foregroundMark x1="45996" y1="71191" x2="43945" y2="86133"/>
                        <a14:foregroundMark x1="43945" y1="86133" x2="33691" y2="93945"/>
                        <a14:foregroundMark x1="2637" y1="97559" x2="74805" y2="95215"/>
                        <a14:foregroundMark x1="74805" y1="95215" x2="85938" y2="97266"/>
                        <a14:foregroundMark x1="85938" y1="97266" x2="83594" y2="87598"/>
                        <a14:foregroundMark x1="83594" y1="87598" x2="79395" y2="80078"/>
                        <a14:foregroundMark x1="79395" y1="80078" x2="79395" y2="79980"/>
                        <a14:foregroundMark x1="90039" y1="78516" x2="93262" y2="95996"/>
                        <a14:foregroundMark x1="93262" y1="95996" x2="95801" y2="89355"/>
                        <a14:foregroundMark x1="95801" y1="89355" x2="95703" y2="88477"/>
                        <a14:foregroundMark x1="98047" y1="93750" x2="99512" y2="98438"/>
                        <a14:foregroundMark x1="59961" y1="98242" x2="48535" y2="98828"/>
                        <a14:foregroundMark x1="7031" y1="87598" x2="1563" y2="990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46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0F8889-AC46-47E3-B21D-0C1A5B101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8594" r="92090">
                        <a14:foregroundMark x1="9180" y1="14355" x2="13184" y2="16309"/>
                        <a14:foregroundMark x1="8984" y1="34668" x2="8691" y2="47168"/>
                        <a14:foregroundMark x1="92090" y1="75586" x2="92090" y2="755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40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258222-D0A9-4C95-89E5-B0C9FC0ABB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80" b="91602" l="6641" r="94824">
                        <a14:foregroundMark x1="36035" y1="53125" x2="46777" y2="36816"/>
                        <a14:foregroundMark x1="15332" y1="55859" x2="26563" y2="70020"/>
                        <a14:foregroundMark x1="26563" y1="70020" x2="40137" y2="79395"/>
                        <a14:foregroundMark x1="40137" y1="79395" x2="48047" y2="80664"/>
                        <a14:foregroundMark x1="48047" y1="80664" x2="57227" y2="79395"/>
                        <a14:foregroundMark x1="57227" y1="79395" x2="74316" y2="63867"/>
                        <a14:foregroundMark x1="74316" y1="63867" x2="77344" y2="57031"/>
                        <a14:foregroundMark x1="77344" y1="57031" x2="71973" y2="29492"/>
                        <a14:foregroundMark x1="71973" y1="29492" x2="73242" y2="23926"/>
                        <a14:foregroundMark x1="27539" y1="78906" x2="16992" y2="64160"/>
                        <a14:foregroundMark x1="44531" y1="82520" x2="32031" y2="81055"/>
                        <a14:foregroundMark x1="78320" y1="49121" x2="79004" y2="35938"/>
                        <a14:foregroundMark x1="54688" y1="9277" x2="54688" y2="9277"/>
                        <a14:foregroundMark x1="47656" y1="91602" x2="51074" y2="86816"/>
                        <a14:foregroundMark x1="9961" y1="54199" x2="9961" y2="53711"/>
                        <a14:foregroundMark x1="7617" y1="59277" x2="7617" y2="59277"/>
                        <a14:foregroundMark x1="6641" y1="50098" x2="6641" y2="50098"/>
                        <a14:foregroundMark x1="10840" y1="69434" x2="10840" y2="69434"/>
                        <a14:foregroundMark x1="9180" y1="65039" x2="9180" y2="65039"/>
                        <a14:foregroundMark x1="93750" y1="36621" x2="93750" y2="36523"/>
                        <a14:foregroundMark x1="94043" y1="39063" x2="94043" y2="38770"/>
                        <a14:foregroundMark x1="91992" y1="40039" x2="91992" y2="39551"/>
                        <a14:foregroundMark x1="89160" y1="31152" x2="89160" y2="31152"/>
                        <a14:foregroundMark x1="90820" y1="34180" x2="90820" y2="34180"/>
                        <a14:foregroundMark x1="92383" y1="42188" x2="92383" y2="41992"/>
                        <a14:foregroundMark x1="92480" y1="44434" x2="92480" y2="44434"/>
                        <a14:foregroundMark x1="94824" y1="44629" x2="94824" y2="44629"/>
                        <a14:foregroundMark x1="85254" y1="24023" x2="85254" y2="24023"/>
                        <a14:foregroundMark x1="83496" y1="21484" x2="83496" y2="21484"/>
                        <a14:foregroundMark x1="87207" y1="72656" x2="87207" y2="726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245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0B061F-30F6-4918-8B1C-92D85234D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7383" y1="33008" x2="37207" y2="33887"/>
                        <a14:foregroundMark x1="37207" y1="33887" x2="42090" y2="33789"/>
                        <a14:foregroundMark x1="44824" y1="21484" x2="38965" y2="32227"/>
                        <a14:foregroundMark x1="47070" y1="17969" x2="52148" y2="19727"/>
                        <a14:foregroundMark x1="29297" y1="73828" x2="34961" y2="53223"/>
                        <a14:foregroundMark x1="34961" y1="53223" x2="35156" y2="52930"/>
                        <a14:foregroundMark x1="26074" y1="38867" x2="26074" y2="38867"/>
                        <a14:foregroundMark x1="31055" y1="63770" x2="28320" y2="69141"/>
                        <a14:foregroundMark x1="19629" y1="59668" x2="19629" y2="59668"/>
                        <a14:foregroundMark x1="17969" y1="51367" x2="17969" y2="51367"/>
                        <a14:foregroundMark x1="30273" y1="19336" x2="30273" y2="19336"/>
                        <a14:foregroundMark x1="72070" y1="19336" x2="72070" y2="19336"/>
                        <a14:foregroundMark x1="84961" y1="51172" x2="84961" y2="51172"/>
                        <a14:foregroundMark x1="81738" y1="60059" x2="81738" y2="60059"/>
                        <a14:foregroundMark x1="50781" y1="76953" x2="50781" y2="7695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974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2B9A4F-23B7-4DB4-9BF7-A14CC8D002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9727" y1="80371" x2="69727" y2="80371"/>
                        <a14:foregroundMark x1="76465" y1="79980" x2="76465" y2="79980"/>
                        <a14:foregroundMark x1="80371" y1="67871" x2="80371" y2="67871"/>
                        <a14:foregroundMark x1="83594" y1="59473" x2="83594" y2="59473"/>
                        <a14:foregroundMark x1="66797" y1="26465" x2="66797" y2="26465"/>
                        <a14:foregroundMark x1="68555" y1="23535" x2="68555" y2="23535"/>
                        <a14:foregroundMark x1="52344" y1="33984" x2="52344" y2="33984"/>
                        <a14:foregroundMark x1="47852" y1="38281" x2="47852" y2="38281"/>
                        <a14:foregroundMark x1="28516" y1="80176" x2="28516" y2="8017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719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08C2B6-7E73-4AC7-95C8-128970EE22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57" b="89844" l="9961" r="89844">
                        <a14:foregroundMark x1="69922" y1="8887" x2="69922" y2="8887"/>
                        <a14:foregroundMark x1="69336" y1="5957" x2="69336" y2="59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2071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4BA5F1-3F9E-4C61-A1DA-56BA6AD26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934" r="93262">
                        <a14:foregroundMark x1="8105" y1="63965" x2="33789" y2="33398"/>
                        <a14:foregroundMark x1="23730" y1="50000" x2="40625" y2="36816"/>
                        <a14:foregroundMark x1="40625" y1="36816" x2="43262" y2="36328"/>
                        <a14:foregroundMark x1="17188" y1="31348" x2="21387" y2="26855"/>
                        <a14:foregroundMark x1="42285" y1="40039" x2="49023" y2="39063"/>
                        <a14:foregroundMark x1="27051" y1="19141" x2="27051" y2="19141"/>
                        <a14:foregroundMark x1="93262" y1="47168" x2="87305" y2="56445"/>
                        <a14:foregroundMark x1="40332" y1="72461" x2="49414" y2="53711"/>
                        <a14:foregroundMark x1="49414" y1="53711" x2="49414" y2="53711"/>
                        <a14:foregroundMark x1="24707" y1="59082" x2="33398" y2="54492"/>
                        <a14:foregroundMark x1="13867" y1="48340" x2="22266" y2="35938"/>
                        <a14:foregroundMark x1="22266" y1="35938" x2="22363" y2="35742"/>
                        <a14:foregroundMark x1="20801" y1="32422" x2="22754" y2="25879"/>
                        <a14:foregroundMark x1="35547" y1="30762" x2="36621" y2="23340"/>
                        <a14:foregroundMark x1="50977" y1="24707" x2="33984" y2="24707"/>
                        <a14:foregroundMark x1="9570" y1="76758" x2="20801" y2="79004"/>
                        <a14:foregroundMark x1="20801" y1="79004" x2="30273" y2="74609"/>
                        <a14:foregroundMark x1="17188" y1="81738" x2="11914" y2="80566"/>
                        <a14:foregroundMark x1="6934" y1="75586" x2="7910" y2="75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0905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0E8FFD-EF26-41FE-A25C-0B6F846BF4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223" b="97559" l="2832" r="96973">
                        <a14:foregroundMark x1="62988" y1="6543" x2="85547" y2="9277"/>
                        <a14:foregroundMark x1="94629" y1="20313" x2="93262" y2="29004"/>
                        <a14:foregroundMark x1="93262" y1="29004" x2="93066" y2="29004"/>
                        <a14:foregroundMark x1="96973" y1="26270" x2="96973" y2="26270"/>
                        <a14:foregroundMark x1="25684" y1="91602" x2="32129" y2="95703"/>
                        <a14:foregroundMark x1="32129" y1="95703" x2="38672" y2="91211"/>
                        <a14:foregroundMark x1="38672" y1="91211" x2="39160" y2="90234"/>
                        <a14:foregroundMark x1="32227" y1="97559" x2="34180" y2="94727"/>
                        <a14:foregroundMark x1="9082" y1="84863" x2="6445" y2="76270"/>
                        <a14:foregroundMark x1="6445" y1="76270" x2="7129" y2="75391"/>
                        <a14:foregroundMark x1="67578" y1="3320" x2="67578" y2="3320"/>
                        <a14:foregroundMark x1="2832" y1="75977" x2="2832" y2="759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60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EE9DA2-97BB-4F76-86B0-252AA23C5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7" b="89941" l="9961" r="89941">
                        <a14:foregroundMark x1="51172" y1="8887" x2="51172" y2="8887"/>
                        <a14:foregroundMark x1="43848" y1="8984" x2="43848" y2="8984"/>
                        <a14:foregroundMark x1="56250" y1="8984" x2="56250" y2="89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22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F5AF34-A485-408B-9F6C-43AF09E1C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9" b="91504" l="2539" r="96094">
                        <a14:foregroundMark x1="41992" y1="5566" x2="25000" y2="9473"/>
                        <a14:foregroundMark x1="8496" y1="29785" x2="10352" y2="25781"/>
                        <a14:foregroundMark x1="46289" y1="16699" x2="46289" y2="16699"/>
                        <a14:foregroundMark x1="95898" y1="56836" x2="95898" y2="56836"/>
                        <a14:foregroundMark x1="93848" y1="45508" x2="93848" y2="45508"/>
                        <a14:foregroundMark x1="96289" y1="49609" x2="96289" y2="49609"/>
                        <a14:foregroundMark x1="96289" y1="64648" x2="96289" y2="54785"/>
                        <a14:foregroundMark x1="48535" y1="91504" x2="41309" y2="90137"/>
                        <a14:foregroundMark x1="3906" y1="69238" x2="7227" y2="58105"/>
                        <a14:foregroundMark x1="3320" y1="55762" x2="4492" y2="51855"/>
                        <a14:foregroundMark x1="47363" y1="23047" x2="47363" y2="23047"/>
                        <a14:foregroundMark x1="46973" y1="20703" x2="46973" y2="20703"/>
                        <a14:foregroundMark x1="52441" y1="22363" x2="52441" y2="22363"/>
                        <a14:foregroundMark x1="2539" y1="63770" x2="2539" y2="63770"/>
                        <a14:backgroundMark x1="79102" y1="65137" x2="79590" y2="80078"/>
                        <a14:backgroundMark x1="79590" y1="80078" x2="74609" y2="86328"/>
                        <a14:backgroundMark x1="74609" y1="86328" x2="74414" y2="86328"/>
                        <a14:backgroundMark x1="43750" y1="27637" x2="43750" y2="2763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33675" y="6000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191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AE8F53-C813-49FD-83E2-F442BB0CF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84" b="91016" l="9961" r="89844">
                        <a14:foregroundMark x1="36816" y1="9082" x2="36816" y2="9082"/>
                        <a14:foregroundMark x1="55957" y1="91016" x2="55957" y2="9101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835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4DD7AD-1A61-4ACE-B3C6-D2F2D2D63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20" b="91992" l="7227" r="92188">
                        <a14:foregroundMark x1="50000" y1="7520" x2="50000" y2="7520"/>
                        <a14:foregroundMark x1="92285" y1="34961" x2="92285" y2="34961"/>
                        <a14:foregroundMark x1="9082" y1="40918" x2="9082" y2="40918"/>
                        <a14:foregroundMark x1="7324" y1="56641" x2="7324" y2="56641"/>
                        <a14:foregroundMark x1="39746" y1="91992" x2="39746" y2="91992"/>
                        <a14:backgroundMark x1="31445" y1="17578" x2="28711" y2="11035"/>
                        <a14:backgroundMark x1="28711" y1="11035" x2="28516" y2="11035"/>
                        <a14:backgroundMark x1="21582" y1="21680" x2="20801" y2="13184"/>
                        <a14:backgroundMark x1="13477" y1="35352" x2="12109" y2="29590"/>
                        <a14:backgroundMark x1="16602" y1="34766" x2="16602" y2="34766"/>
                        <a14:backgroundMark x1="17578" y1="34375" x2="17578" y2="34375"/>
                        <a14:backgroundMark x1="16992" y1="33105" x2="16992" y2="33105"/>
                        <a14:backgroundMark x1="17773" y1="34668" x2="17773" y2="34668"/>
                        <a14:backgroundMark x1="18066" y1="34570" x2="18066" y2="34570"/>
                        <a14:backgroundMark x1="17090" y1="33105" x2="17090" y2="33105"/>
                        <a14:backgroundMark x1="31836" y1="88379" x2="32617" y2="8281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78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B2A396-53DB-4B02-92D3-24765ABF2B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82" b="89844" l="9961" r="89844">
                        <a14:foregroundMark x1="31250" y1="17383" x2="33301" y2="9961"/>
                        <a14:foregroundMark x1="33301" y1="9961" x2="33301" y2="9863"/>
                        <a14:foregroundMark x1="67188" y1="9082" x2="67578" y2="17383"/>
                        <a14:foregroundMark x1="67578" y1="17383" x2="67578" y2="17383"/>
                        <a14:foregroundMark x1="16895" y1="44629" x2="29785" y2="51367"/>
                        <a14:foregroundMark x1="29785" y1="51367" x2="56445" y2="56543"/>
                        <a14:foregroundMark x1="56445" y1="56543" x2="67383" y2="55176"/>
                        <a14:foregroundMark x1="67383" y1="55176" x2="67578" y2="55176"/>
                        <a14:foregroundMark x1="84082" y1="43555" x2="78516" y2="47949"/>
                        <a14:backgroundMark x1="9473" y1="73926" x2="22852" y2="78906"/>
                        <a14:backgroundMark x1="22852" y1="78906" x2="29980" y2="76074"/>
                        <a14:backgroundMark x1="29980" y1="76074" x2="29980" y2="76074"/>
                        <a14:backgroundMark x1="29785" y1="76074" x2="37207" y2="84277"/>
                        <a14:backgroundMark x1="37207" y1="84277" x2="38672" y2="84668"/>
                        <a14:backgroundMark x1="59961" y1="82227" x2="69531" y2="79395"/>
                        <a14:backgroundMark x1="69531" y1="79395" x2="70410" y2="75195"/>
                        <a14:backgroundMark x1="71289" y1="77051" x2="80371" y2="77734"/>
                        <a14:backgroundMark x1="80371" y1="77734" x2="88770" y2="76367"/>
                        <a14:backgroundMark x1="88770" y1="76367" x2="89258" y2="72363"/>
                        <a14:backgroundMark x1="85645" y1="72363" x2="85645" y2="72363"/>
                        <a14:backgroundMark x1="72461" y1="74707" x2="72461" y2="74707"/>
                        <a14:backgroundMark x1="72949" y1="74609" x2="72949" y2="74609"/>
                        <a14:backgroundMark x1="61426" y1="79004" x2="61426" y2="79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592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28EF93-DF2B-47DC-B8E3-4BEF877FCC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73" b="94238" l="9961" r="89844">
                        <a14:foregroundMark x1="65137" y1="7227" x2="65137" y2="7227"/>
                        <a14:foregroundMark x1="52734" y1="6836" x2="52734" y2="6641"/>
                        <a14:foregroundMark x1="65332" y1="5371" x2="65332" y2="9668"/>
                        <a14:foregroundMark x1="48926" y1="94238" x2="37988" y2="87012"/>
                        <a14:foregroundMark x1="37988" y1="87012" x2="37988" y2="870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09D947-4E89-4461-BD96-279B4E9CBC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08" b="89941" l="9961" r="89941">
                        <a14:foregroundMark x1="54199" y1="8008" x2="57813" y2="15332"/>
                        <a14:foregroundMark x1="64355" y1="8398" x2="64746" y2="14746"/>
                        <a14:foregroundMark x1="19727" y1="66797" x2="26953" y2="575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19400" y="15240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804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42B93D-E847-4073-832D-8DF87F181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05" b="91797" l="9961" r="89844">
                        <a14:foregroundMark x1="52441" y1="8203" x2="49023" y2="11035"/>
                        <a14:foregroundMark x1="29785" y1="19238" x2="28223" y2="25586"/>
                        <a14:foregroundMark x1="33984" y1="91797" x2="36035" y2="87598"/>
                        <a14:foregroundMark x1="59277" y1="20410" x2="59277" y2="20410"/>
                        <a14:foregroundMark x1="63477" y1="24219" x2="63477" y2="24219"/>
                        <a14:foregroundMark x1="64453" y1="27246" x2="64453" y2="27246"/>
                        <a14:foregroundMark x1="74121" y1="34277" x2="73340" y2="35156"/>
                        <a14:backgroundMark x1="43457" y1="15039" x2="42871" y2="10449"/>
                        <a14:backgroundMark x1="60645" y1="15625" x2="69531" y2="17480"/>
                        <a14:backgroundMark x1="69531" y1="17480" x2="85156" y2="28516"/>
                        <a14:backgroundMark x1="85156" y1="28516" x2="82227" y2="35742"/>
                        <a14:backgroundMark x1="82227" y1="35742" x2="77637" y2="26953"/>
                        <a14:backgroundMark x1="77637" y1="26953" x2="77637" y2="26270"/>
                        <a14:backgroundMark x1="53125" y1="17578" x2="63965" y2="14063"/>
                        <a14:backgroundMark x1="63965" y1="14063" x2="66406" y2="12012"/>
                        <a14:backgroundMark x1="53320" y1="18750" x2="56152" y2="18359"/>
                        <a14:backgroundMark x1="68164" y1="25488" x2="61816" y2="16113"/>
                        <a14:backgroundMark x1="61816" y1="16113" x2="61621" y2="15234"/>
                        <a14:backgroundMark x1="62793" y1="19141" x2="64258" y2="20117"/>
                        <a14:backgroundMark x1="63379" y1="20508" x2="62402" y2="19531"/>
                        <a14:backgroundMark x1="76465" y1="39453" x2="79395" y2="32031"/>
                        <a14:backgroundMark x1="76660" y1="36328" x2="75684" y2="40430"/>
                        <a14:backgroundMark x1="75684" y1="40430" x2="76855" y2="37500"/>
                        <a14:backgroundMark x1="75781" y1="38477" x2="75781" y2="38477"/>
                        <a14:backgroundMark x1="75586" y1="38867" x2="75586" y2="38867"/>
                        <a14:backgroundMark x1="62598" y1="20117" x2="62598" y2="20117"/>
                        <a14:backgroundMark x1="63086" y1="20703" x2="63086" y2="20703"/>
                        <a14:backgroundMark x1="62598" y1="20215" x2="62598" y2="20215"/>
                        <a14:backgroundMark x1="62793" y1="20703" x2="62793" y2="20703"/>
                        <a14:backgroundMark x1="65820" y1="25098" x2="65820" y2="25098"/>
                        <a14:backgroundMark x1="65332" y1="24512" x2="65332" y2="24121"/>
                        <a14:backgroundMark x1="53906" y1="19141" x2="53906" y2="19141"/>
                        <a14:backgroundMark x1="54785" y1="18848" x2="54785" y2="18848"/>
                        <a14:backgroundMark x1="44043" y1="13086" x2="44043" y2="11426"/>
                        <a14:backgroundMark x1="44043" y1="14746" x2="44043" y2="13184"/>
                        <a14:backgroundMark x1="44531" y1="13672" x2="44531" y2="12891"/>
                        <a14:backgroundMark x1="44238" y1="14746" x2="44336" y2="13965"/>
                        <a14:backgroundMark x1="45020" y1="12793" x2="45020" y2="12793"/>
                        <a14:backgroundMark x1="44336" y1="15039" x2="43848" y2="98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56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62</cp:revision>
  <dcterms:created xsi:type="dcterms:W3CDTF">2025-03-23T20:14:13Z</dcterms:created>
  <dcterms:modified xsi:type="dcterms:W3CDTF">2025-04-02T19:50:11Z</dcterms:modified>
</cp:coreProperties>
</file>

<file path=docProps/thumbnail.jpeg>
</file>